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428" r:id="rId2"/>
    <p:sldId id="257" r:id="rId3"/>
    <p:sldId id="395" r:id="rId4"/>
    <p:sldId id="388" r:id="rId5"/>
    <p:sldId id="373" r:id="rId6"/>
    <p:sldId id="442" r:id="rId7"/>
    <p:sldId id="389" r:id="rId8"/>
    <p:sldId id="443" r:id="rId9"/>
    <p:sldId id="403" r:id="rId10"/>
    <p:sldId id="445" r:id="rId11"/>
    <p:sldId id="293" r:id="rId12"/>
  </p:sldIdLst>
  <p:sldSz cx="12192000" cy="6858000"/>
  <p:notesSz cx="6858000" cy="9144000"/>
  <p:embeddedFontLst>
    <p:embeddedFont>
      <p:font typeface="맑은 고딕" panose="020B0503020000020004" pitchFamily="34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0E50"/>
    <a:srgbClr val="2345C6"/>
    <a:srgbClr val="3275CE"/>
    <a:srgbClr val="BCD2EF"/>
    <a:srgbClr val="CAE4F6"/>
    <a:srgbClr val="E25F1D"/>
    <a:srgbClr val="FAEC8D"/>
    <a:srgbClr val="903C12"/>
    <a:srgbClr val="E47A1E"/>
    <a:srgbClr val="F8C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620" autoAdjust="0"/>
  </p:normalViewPr>
  <p:slideViewPr>
    <p:cSldViewPr snapToGrid="0">
      <p:cViewPr varScale="1">
        <p:scale>
          <a:sx n="108" d="100"/>
          <a:sy n="108" d="100"/>
        </p:scale>
        <p:origin x="76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2024-08-11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160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2.sv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3E1D4035-76E5-4B5B-BD19-144A9A4140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5829300" cy="2421510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78EBD20B-6A24-42C7-9B02-4293BC0BB0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6362700" y="4436490"/>
            <a:ext cx="5829300" cy="2421510"/>
          </a:xfrm>
          <a:prstGeom prst="rect">
            <a:avLst/>
          </a:prstGeom>
        </p:spPr>
      </p:pic>
      <p:pic>
        <p:nvPicPr>
          <p:cNvPr id="8" name="Graphic 3">
            <a:hlinkClick r:id="rId4"/>
            <a:extLst>
              <a:ext uri="{FF2B5EF4-FFF2-40B4-BE49-F238E27FC236}">
                <a16:creationId xmlns:a16="http://schemas.microsoft.com/office/drawing/2014/main" id="{C88076D1-7ACC-479D-AFFC-3093FED4D2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9" name="TextBox 8">
            <a:hlinkClick r:id="rId7"/>
            <a:extLst>
              <a:ext uri="{FF2B5EF4-FFF2-40B4-BE49-F238E27FC236}">
                <a16:creationId xmlns:a16="http://schemas.microsoft.com/office/drawing/2014/main" id="{220C3731-3674-4B4E-B0DB-663B1914213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1375AA-5667-416A-AE4D-42F91A8A21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" r="1" b="8"/>
          <a:stretch/>
        </p:blipFill>
        <p:spPr>
          <a:xfrm>
            <a:off x="7767014" y="89223"/>
            <a:ext cx="4424986" cy="37923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A2706E-EEFD-4DA8-8333-88D61BC7CB8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164" y="2573489"/>
            <a:ext cx="2364888" cy="37930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64DF835-F277-4242-AE9A-7A9CE68525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" t="8" r="10" b="8"/>
          <a:stretch/>
        </p:blipFill>
        <p:spPr>
          <a:xfrm>
            <a:off x="8361826" y="2976423"/>
            <a:ext cx="3830174" cy="379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8">
            <a:extLst>
              <a:ext uri="{FF2B5EF4-FFF2-40B4-BE49-F238E27FC236}">
                <a16:creationId xmlns:a16="http://schemas.microsoft.com/office/drawing/2014/main" id="{715AF43E-6063-4F68-80C9-7D828906085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547592" y="1699517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39D14053-AD03-46F2-BB01-BBDF709C93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878E8C8-604D-40C4-A5DF-150602AC729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그림 개체 틀 4">
            <a:extLst>
              <a:ext uri="{FF2B5EF4-FFF2-40B4-BE49-F238E27FC236}">
                <a16:creationId xmlns:a16="http://schemas.microsoft.com/office/drawing/2014/main" id="{D8FC675E-99BE-4D0B-8D44-790D9C49E3D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159529" y="1193727"/>
            <a:ext cx="3488400" cy="4636800"/>
          </a:xfrm>
          <a:prstGeom prst="roundRect">
            <a:avLst>
              <a:gd name="adj" fmla="val 841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68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8024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A4C854C2-1409-4AEE-AE71-B2A438DAE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2C61DFBC-502D-4503-9524-0B7396A3A2FC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9B1630D6-BFF2-40F8-914B-23F9B90DC2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B28CA327-58F8-48C6-9DDC-62DDDB5BD27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3787FB4B-3DF8-419F-BAC5-105A550110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BCB872EF-7CA5-479F-9869-31E25F5B1DD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297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E5A7EC9F-6298-4745-B71B-CB6A630AC5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0192D2C4-1EFB-457C-9348-2BA103681D5C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648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EBE7C74E-789C-4791-983E-E2FC0284A28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08357" y="1933576"/>
            <a:ext cx="4857162" cy="2247122"/>
          </a:xfrm>
          <a:prstGeom prst="roundRect">
            <a:avLst>
              <a:gd name="adj" fmla="val 7624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6E143581-9427-4E7D-ADB1-83D12519888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6481" y="1933576"/>
            <a:ext cx="4857162" cy="2247122"/>
          </a:xfrm>
          <a:prstGeom prst="roundRect">
            <a:avLst>
              <a:gd name="adj" fmla="val 7624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76DB1473-C88B-4330-B50F-D0CA54EB2E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  <a:extLst>
              <a:ext uri="{FF2B5EF4-FFF2-40B4-BE49-F238E27FC236}">
                <a16:creationId xmlns:a16="http://schemas.microsoft.com/office/drawing/2014/main" id="{C7ACE85B-DED0-4F38-B62D-544A933663AE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687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E0F54785-A4C9-434E-86C7-44F1C295C8B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735528" y="1906692"/>
            <a:ext cx="2193515" cy="219476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D97B67BD-677B-4E6C-8491-A8EA308FFD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62958" y="1906692"/>
            <a:ext cx="2193515" cy="219476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D8548AF9-960E-4622-B63A-2F78929D95D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90387" y="1906692"/>
            <a:ext cx="2193515" cy="219476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3229A546-D232-4204-A547-C36E3BAEDBF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08098" y="1906692"/>
            <a:ext cx="2193515" cy="219476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9" name="Graphic 3">
            <a:hlinkClick r:id="rId2"/>
            <a:extLst>
              <a:ext uri="{FF2B5EF4-FFF2-40B4-BE49-F238E27FC236}">
                <a16:creationId xmlns:a16="http://schemas.microsoft.com/office/drawing/2014/main" id="{788DF8C5-ADA8-4369-A643-59A6B09794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0" name="TextBox 9">
            <a:hlinkClick r:id="rId5"/>
            <a:extLst>
              <a:ext uri="{FF2B5EF4-FFF2-40B4-BE49-F238E27FC236}">
                <a16:creationId xmlns:a16="http://schemas.microsoft.com/office/drawing/2014/main" id="{BB6C69C5-B479-4FE6-9F4B-F7469134021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155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D6928834-802E-45E2-B6A2-DFA5BF6C95F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906531" y="2007008"/>
            <a:ext cx="4542519" cy="2843984"/>
          </a:xfrm>
          <a:prstGeom prst="roundRect">
            <a:avLst>
              <a:gd name="adj" fmla="val 461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BA9681D2-F059-4FCB-BD07-CE83FAC59A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D7531283-639C-4313-968A-4CB18BCAF002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537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9B77D731-801E-4CAC-BDA6-C8C16113425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9400" y="3320862"/>
            <a:ext cx="10753200" cy="2817138"/>
          </a:xfrm>
          <a:prstGeom prst="roundRect">
            <a:avLst>
              <a:gd name="adj" fmla="val 720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B859BAEC-F807-4778-88F4-1B2B15AEC4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F392B974-5071-4010-9ECD-C38F9AC50B1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183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11">
            <a:extLst>
              <a:ext uri="{FF2B5EF4-FFF2-40B4-BE49-F238E27FC236}">
                <a16:creationId xmlns:a16="http://schemas.microsoft.com/office/drawing/2014/main" id="{004AA469-AACC-4651-B587-7E2A26281B3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62028" y="1059419"/>
            <a:ext cx="2194694" cy="4761846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AF59BA20-DC85-466D-9C75-7B07E5C2B6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A2F38C3-1541-443D-B0E5-4AF803D6E9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687035-169A-7DDF-6717-A9E1859CA3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42075" y="2085975"/>
            <a:ext cx="2286000" cy="37353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243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5">
            <a:extLst>
              <a:ext uri="{FF2B5EF4-FFF2-40B4-BE49-F238E27FC236}">
                <a16:creationId xmlns:a16="http://schemas.microsoft.com/office/drawing/2014/main" id="{1628A500-E7FF-4439-8FD1-40F56EF8BB5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33479" y="947752"/>
            <a:ext cx="3720526" cy="4962496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ED8F962E-0637-4D45-B71E-6AAE988496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132337F2-5EAC-4FD7-85A8-A5ACBAE2588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289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래픽 36">
            <a:extLst>
              <a:ext uri="{FF2B5EF4-FFF2-40B4-BE49-F238E27FC236}">
                <a16:creationId xmlns:a16="http://schemas.microsoft.com/office/drawing/2014/main" id="{37B77F28-5549-402A-AE85-0463D19625F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1" y="1"/>
            <a:ext cx="3424141" cy="1422399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EEA75BA8-1078-4420-9E6F-2A1F2FD3722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 flipV="1">
            <a:off x="8767859" y="5435601"/>
            <a:ext cx="3424141" cy="142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87" r:id="rId11"/>
    <p:sldLayoutId id="2147483664" r:id="rId12"/>
  </p:sldLayoutIdLst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website-png/download/376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/3.0/" TargetMode="External"/><Relationship Id="rId3" Type="http://schemas.openxmlformats.org/officeDocument/2006/relationships/image" Target="../media/image36.png"/><Relationship Id="rId7" Type="http://schemas.openxmlformats.org/officeDocument/2006/relationships/hyperlink" Target="https://www.pngall.com/website-png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hyperlink" Target="https://tichiteca.blogspot.com/2018/12/reflexion-sobre-el-trabajo-en-grupo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10" Type="http://schemas.openxmlformats.org/officeDocument/2006/relationships/hyperlink" Target="https://www.publicdomainpictures.net/en/view-image.php?image=41013&amp;picture=agenda" TargetMode="External"/><Relationship Id="rId4" Type="http://schemas.openxmlformats.org/officeDocument/2006/relationships/image" Target="../media/image15.pn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presentation-png/download/13329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ublicdomainpictures.net/view-image.php?image=144088&amp;picture=&amp;jazyk=J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ublicdomainpictures.net/view-image.php?image=144088&amp;picture=&amp;jazyk=JP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29.png"/><Relationship Id="rId3" Type="http://schemas.openxmlformats.org/officeDocument/2006/relationships/hyperlink" Target="https://pixabay.com/pt/logotipo-html-html5-%C3%ADcone-2582748/" TargetMode="External"/><Relationship Id="rId7" Type="http://schemas.openxmlformats.org/officeDocument/2006/relationships/hyperlink" Target="http://www.pngall.com/java-png" TargetMode="External"/><Relationship Id="rId12" Type="http://schemas.openxmlformats.org/officeDocument/2006/relationships/hyperlink" Target="https://www.wallpaperflare.com/code-coding-geek-programmer-programming-communication-wallpaper-hdpsj/download/1360x768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microsoft.com/office/2007/relationships/hdphoto" Target="../media/hdphoto3.wdp"/><Relationship Id="rId5" Type="http://schemas.openxmlformats.org/officeDocument/2006/relationships/hyperlink" Target="https://commons.wikimedia.org/wiki/File:CSS.3.svg" TargetMode="External"/><Relationship Id="rId15" Type="http://schemas.openxmlformats.org/officeDocument/2006/relationships/image" Target="../media/image30.png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hyperlink" Target="https://getbootstrap.com/" TargetMode="External"/><Relationship Id="rId14" Type="http://schemas.openxmlformats.org/officeDocument/2006/relationships/hyperlink" Target="https://www.pngall.com/php-logo-png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4.wdp"/><Relationship Id="rId7" Type="http://schemas.openxmlformats.org/officeDocument/2006/relationships/hyperlink" Target="http://www.finsmes.com/2019/02/figma-raises-40m-in-series-c-funding.html" TargetMode="External"/><Relationship Id="rId12" Type="http://schemas.openxmlformats.org/officeDocument/2006/relationships/hyperlink" Target="http://digitalfellows.commons.gc.cuny.edu/2015/03/10/intro-to-github-part-i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microsoft.com/office/2007/relationships/hdphoto" Target="../media/hdphoto5.wdp"/><Relationship Id="rId11" Type="http://schemas.microsoft.com/office/2007/relationships/hdphoto" Target="../media/hdphoto6.wdp"/><Relationship Id="rId5" Type="http://schemas.openxmlformats.org/officeDocument/2006/relationships/image" Target="../media/image32.png"/><Relationship Id="rId10" Type="http://schemas.openxmlformats.org/officeDocument/2006/relationships/image" Target="../media/image34.png"/><Relationship Id="rId4" Type="http://schemas.openxmlformats.org/officeDocument/2006/relationships/hyperlink" Target="https://www.vectorstock.com/royalty-free-vector/developer-tools-flat-rounded-icon-vector-9380047" TargetMode="External"/><Relationship Id="rId9" Type="http://schemas.openxmlformats.org/officeDocument/2006/relationships/hyperlink" Target="https://code.makery.ch/library/html-css/part1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/3.0/" TargetMode="External"/><Relationship Id="rId3" Type="http://schemas.openxmlformats.org/officeDocument/2006/relationships/image" Target="../media/image36.png"/><Relationship Id="rId7" Type="http://schemas.openxmlformats.org/officeDocument/2006/relationships/hyperlink" Target="https://www.pngall.com/website-png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C13D9B-ABD9-4D08-8638-C0405C9EBECC}"/>
              </a:ext>
            </a:extLst>
          </p:cNvPr>
          <p:cNvSpPr txBox="1"/>
          <p:nvPr/>
        </p:nvSpPr>
        <p:spPr>
          <a:xfrm>
            <a:off x="728225" y="3075078"/>
            <a:ext cx="563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20E50"/>
                </a:solidFill>
                <a:latin typeface="+mj-lt"/>
                <a:cs typeface="Arial" panose="020B0604020202020204" pitchFamily="34" charset="0"/>
              </a:rPr>
              <a:t>E-commerce Website</a:t>
            </a:r>
            <a:endParaRPr lang="ko-KR" altLang="en-US" sz="3600" dirty="0">
              <a:solidFill>
                <a:srgbClr val="020E5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3D11CE-07B6-4C7B-BE6D-1988264FF5E8}"/>
              </a:ext>
            </a:extLst>
          </p:cNvPr>
          <p:cNvSpPr txBox="1"/>
          <p:nvPr/>
        </p:nvSpPr>
        <p:spPr>
          <a:xfrm>
            <a:off x="1411805" y="3721409"/>
            <a:ext cx="5634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20E50"/>
                </a:solidFill>
                <a:cs typeface="Arial" panose="020B0604020202020204" pitchFamily="34" charset="0"/>
              </a:rPr>
              <a:t>Online Shop Tracking System</a:t>
            </a:r>
            <a:endParaRPr lang="ko-KR" altLang="en-US" sz="2000" dirty="0">
              <a:solidFill>
                <a:srgbClr val="020E50"/>
              </a:solidFill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9EC1A6-E453-4218-A43D-D41795C6FDDD}"/>
              </a:ext>
            </a:extLst>
          </p:cNvPr>
          <p:cNvSpPr txBox="1"/>
          <p:nvPr/>
        </p:nvSpPr>
        <p:spPr>
          <a:xfrm>
            <a:off x="10005397" y="6587236"/>
            <a:ext cx="2165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20E50"/>
                </a:solidFill>
              </a:rPr>
              <a:t>Created by Zahid Khattak</a:t>
            </a:r>
            <a:endParaRPr lang="ko-KR" altLang="en-US" sz="1200" dirty="0">
              <a:solidFill>
                <a:srgbClr val="020E5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DB9F9B-A261-6A63-89A1-C3F73D4A8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82946" y="142041"/>
            <a:ext cx="890557" cy="89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325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ED01AA5-6C25-D887-61DF-B10C4D954296}"/>
              </a:ext>
            </a:extLst>
          </p:cNvPr>
          <p:cNvSpPr txBox="1"/>
          <p:nvPr/>
        </p:nvSpPr>
        <p:spPr>
          <a:xfrm>
            <a:off x="10005397" y="6587236"/>
            <a:ext cx="2165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20E50"/>
                </a:solidFill>
              </a:rPr>
              <a:t>Created by Zahid Khattak</a:t>
            </a:r>
            <a:endParaRPr lang="ko-KR" altLang="en-US" sz="1200" dirty="0">
              <a:solidFill>
                <a:srgbClr val="020E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4F1219-59DC-6388-96BA-3778B6999FED}"/>
              </a:ext>
            </a:extLst>
          </p:cNvPr>
          <p:cNvSpPr txBox="1"/>
          <p:nvPr/>
        </p:nvSpPr>
        <p:spPr>
          <a:xfrm>
            <a:off x="10005397" y="6587236"/>
            <a:ext cx="2165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20E50"/>
                </a:solidFill>
              </a:rPr>
              <a:t>Created by Zahid Khattak</a:t>
            </a:r>
            <a:endParaRPr lang="ko-KR" altLang="en-US" sz="1200" dirty="0">
              <a:solidFill>
                <a:srgbClr val="020E5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B7FBE5-EAA5-B5B1-8098-2D7327C2E57F}"/>
              </a:ext>
            </a:extLst>
          </p:cNvPr>
          <p:cNvSpPr txBox="1"/>
          <p:nvPr/>
        </p:nvSpPr>
        <p:spPr>
          <a:xfrm>
            <a:off x="2484726" y="639344"/>
            <a:ext cx="7222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020E50"/>
                </a:solidFill>
                <a:latin typeface="+mj-lt"/>
                <a:cs typeface="Arial" panose="020B0604020202020204" pitchFamily="34" charset="0"/>
              </a:rPr>
              <a:t>GUI of Admin Page</a:t>
            </a:r>
            <a:endParaRPr lang="ko-KR" altLang="en-US" sz="2400" dirty="0">
              <a:solidFill>
                <a:srgbClr val="020E50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8" name="그림 8">
            <a:extLst>
              <a:ext uri="{FF2B5EF4-FFF2-40B4-BE49-F238E27FC236}">
                <a16:creationId xmlns:a16="http://schemas.microsoft.com/office/drawing/2014/main" id="{0B46ADEC-5B77-04E2-1799-33B25F8D0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32" y="870176"/>
            <a:ext cx="2149676" cy="16122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013A54-2287-E5E9-1A24-9A986BEBC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043" y="838454"/>
            <a:ext cx="2506544" cy="1403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DB26ABE-EBF4-641A-7AEF-FD09952C41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420" y="2576179"/>
            <a:ext cx="7222548" cy="31464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06A051-1ADB-EAB3-E708-75AD1A430B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32" y="2576179"/>
            <a:ext cx="2149676" cy="401105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2617E2C-AB16-BC7D-16E3-F126241550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71888" y="61090"/>
            <a:ext cx="698988" cy="6989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B48534E-5D1A-8356-5196-E292342C2CB6}"/>
              </a:ext>
            </a:extLst>
          </p:cNvPr>
          <p:cNvSpPr txBox="1"/>
          <p:nvPr/>
        </p:nvSpPr>
        <p:spPr>
          <a:xfrm>
            <a:off x="4505257" y="7088819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7" tooltip="https://www.pngall.com/website-png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652086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5255E5-846B-4B87-8043-536DCBD70BAF}"/>
              </a:ext>
            </a:extLst>
          </p:cNvPr>
          <p:cNvSpPr txBox="1"/>
          <p:nvPr/>
        </p:nvSpPr>
        <p:spPr>
          <a:xfrm>
            <a:off x="3898900" y="2652570"/>
            <a:ext cx="4394200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rgbClr val="00488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6000" dirty="0">
                <a:solidFill>
                  <a:srgbClr val="020E50"/>
                </a:solidFill>
              </a:rPr>
              <a:t>Thanks 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8867CA-84C0-ECDE-E272-E245DC7EF8C7}"/>
              </a:ext>
            </a:extLst>
          </p:cNvPr>
          <p:cNvSpPr txBox="1"/>
          <p:nvPr/>
        </p:nvSpPr>
        <p:spPr>
          <a:xfrm>
            <a:off x="10005397" y="6587236"/>
            <a:ext cx="2165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20E50"/>
                </a:solidFill>
              </a:rPr>
              <a:t>Created by Zahid Khattak</a:t>
            </a:r>
            <a:endParaRPr lang="ko-KR" altLang="en-US" sz="1200" dirty="0">
              <a:solidFill>
                <a:srgbClr val="020E5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E57E23-0F3B-33F4-AEB6-7E0676922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352" y="-184108"/>
            <a:ext cx="2130641" cy="14178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A5F0AF-DA86-67DF-7EE8-40B7EE4C4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1359" y="5632245"/>
            <a:ext cx="2130641" cy="141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0230A3A-6064-4EBD-80E1-D5CC4D56A5EA}"/>
              </a:ext>
            </a:extLst>
          </p:cNvPr>
          <p:cNvSpPr txBox="1"/>
          <p:nvPr/>
        </p:nvSpPr>
        <p:spPr>
          <a:xfrm>
            <a:off x="1045030" y="2025464"/>
            <a:ext cx="10101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020E50"/>
                </a:solidFill>
                <a:latin typeface="+mj-lt"/>
                <a:cs typeface="Arial" panose="020B0604020202020204" pitchFamily="34" charset="0"/>
              </a:rPr>
              <a:t>Group Members</a:t>
            </a:r>
            <a:endParaRPr lang="ko-KR" altLang="en-US" sz="3600" dirty="0">
              <a:solidFill>
                <a:srgbClr val="020E5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7355F0-B5E2-4FCB-A520-5E45588165E2}"/>
              </a:ext>
            </a:extLst>
          </p:cNvPr>
          <p:cNvSpPr txBox="1"/>
          <p:nvPr/>
        </p:nvSpPr>
        <p:spPr>
          <a:xfrm>
            <a:off x="4544352" y="4364507"/>
            <a:ext cx="23498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400" dirty="0">
                <a:solidFill>
                  <a:srgbClr val="020E50"/>
                </a:solidFill>
              </a:rPr>
              <a:t>The Frontend Developer for our Project</a:t>
            </a:r>
          </a:p>
          <a:p>
            <a:pPr algn="ctr">
              <a:lnSpc>
                <a:spcPct val="100000"/>
              </a:lnSpc>
            </a:pPr>
            <a:endParaRPr lang="ko-KR" altLang="en-US" sz="1400" dirty="0">
              <a:solidFill>
                <a:srgbClr val="020E5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DF479D-6CB5-4372-8030-D6DBD63AF449}"/>
              </a:ext>
            </a:extLst>
          </p:cNvPr>
          <p:cNvSpPr/>
          <p:nvPr/>
        </p:nvSpPr>
        <p:spPr>
          <a:xfrm>
            <a:off x="4791707" y="3904448"/>
            <a:ext cx="2349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20E50"/>
                </a:solidFill>
                <a:latin typeface="+mj-lt"/>
              </a:rPr>
              <a:t>Bilal Ahmad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5C1929-87FE-43FB-A995-FAC7BC30A8AC}"/>
              </a:ext>
            </a:extLst>
          </p:cNvPr>
          <p:cNvSpPr/>
          <p:nvPr/>
        </p:nvSpPr>
        <p:spPr>
          <a:xfrm>
            <a:off x="1045028" y="3322211"/>
            <a:ext cx="2349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020E50"/>
                </a:solidFill>
                <a:latin typeface="+mj-lt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34C154-7A8F-4E43-8DFC-D454722D93CD}"/>
              </a:ext>
            </a:extLst>
          </p:cNvPr>
          <p:cNvSpPr txBox="1"/>
          <p:nvPr/>
        </p:nvSpPr>
        <p:spPr>
          <a:xfrm>
            <a:off x="1176066" y="4364507"/>
            <a:ext cx="2349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400" dirty="0">
                <a:solidFill>
                  <a:srgbClr val="020E50"/>
                </a:solidFill>
              </a:rPr>
              <a:t>The Designer for our Project</a:t>
            </a:r>
            <a:endParaRPr lang="ko-KR" altLang="en-US" sz="1400" dirty="0">
              <a:solidFill>
                <a:srgbClr val="020E5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805760F-451B-472C-8C34-5B0A04697B30}"/>
              </a:ext>
            </a:extLst>
          </p:cNvPr>
          <p:cNvSpPr/>
          <p:nvPr/>
        </p:nvSpPr>
        <p:spPr>
          <a:xfrm>
            <a:off x="776525" y="3904448"/>
            <a:ext cx="3415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20E50"/>
                </a:solidFill>
                <a:latin typeface="+mj-lt"/>
              </a:rPr>
              <a:t>Muhammad Shahzad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8B17C1A-59E3-490E-8F66-E37281C94491}"/>
              </a:ext>
            </a:extLst>
          </p:cNvPr>
          <p:cNvSpPr/>
          <p:nvPr/>
        </p:nvSpPr>
        <p:spPr>
          <a:xfrm>
            <a:off x="4460803" y="3322212"/>
            <a:ext cx="2349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020E50"/>
                </a:solidFill>
                <a:latin typeface="+mj-lt"/>
              </a:rPr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6F144E-415C-842A-CA4A-1B7D6A23138E}"/>
              </a:ext>
            </a:extLst>
          </p:cNvPr>
          <p:cNvSpPr txBox="1"/>
          <p:nvPr/>
        </p:nvSpPr>
        <p:spPr>
          <a:xfrm>
            <a:off x="10005397" y="6587236"/>
            <a:ext cx="2165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20E50"/>
                </a:solidFill>
              </a:rPr>
              <a:t>Created by Zahid Khattak</a:t>
            </a:r>
            <a:endParaRPr lang="ko-KR" altLang="en-US" sz="1200" dirty="0">
              <a:solidFill>
                <a:srgbClr val="020E5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2F2A3F-1AE9-FB5B-6CD4-FD9BAE4BC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388" y="4983533"/>
            <a:ext cx="1448679" cy="15219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BC0AE7-4266-C417-6BBA-AC9D4208E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613" y="5019680"/>
            <a:ext cx="1529690" cy="151550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직사각형 19">
            <a:extLst>
              <a:ext uri="{FF2B5EF4-FFF2-40B4-BE49-F238E27FC236}">
                <a16:creationId xmlns:a16="http://schemas.microsoft.com/office/drawing/2014/main" id="{6A85E11E-C93E-6AE4-691F-018ACAD05B0C}"/>
              </a:ext>
            </a:extLst>
          </p:cNvPr>
          <p:cNvSpPr/>
          <p:nvPr/>
        </p:nvSpPr>
        <p:spPr>
          <a:xfrm>
            <a:off x="7756897" y="3322211"/>
            <a:ext cx="2349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020E50"/>
                </a:solidFill>
                <a:latin typeface="+mj-lt"/>
              </a:rPr>
              <a:t>3</a:t>
            </a:r>
          </a:p>
        </p:txBody>
      </p:sp>
      <p:sp>
        <p:nvSpPr>
          <p:cNvPr id="8" name="직사각형 13">
            <a:extLst>
              <a:ext uri="{FF2B5EF4-FFF2-40B4-BE49-F238E27FC236}">
                <a16:creationId xmlns:a16="http://schemas.microsoft.com/office/drawing/2014/main" id="{D47D4184-2C5C-3C04-146F-C21C25F83E14}"/>
              </a:ext>
            </a:extLst>
          </p:cNvPr>
          <p:cNvSpPr/>
          <p:nvPr/>
        </p:nvSpPr>
        <p:spPr>
          <a:xfrm>
            <a:off x="7756896" y="3884965"/>
            <a:ext cx="2860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20E50"/>
                </a:solidFill>
                <a:latin typeface="+mj-lt"/>
              </a:rPr>
              <a:t>Muhammad Zahid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3C6CEB-7BFC-DCD3-1F5F-6DCD1C0FAE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249" y="4948018"/>
            <a:ext cx="1596365" cy="159044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51E12F-F76C-5787-304D-943A19654DFA}"/>
              </a:ext>
            </a:extLst>
          </p:cNvPr>
          <p:cNvSpPr txBox="1"/>
          <p:nvPr/>
        </p:nvSpPr>
        <p:spPr>
          <a:xfrm>
            <a:off x="8105789" y="4348229"/>
            <a:ext cx="23498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400" dirty="0">
                <a:solidFill>
                  <a:srgbClr val="020E50"/>
                </a:solidFill>
              </a:rPr>
              <a:t>The Backend Developer for our Project</a:t>
            </a:r>
          </a:p>
          <a:p>
            <a:pPr algn="ctr">
              <a:lnSpc>
                <a:spcPct val="100000"/>
              </a:lnSpc>
            </a:pPr>
            <a:endParaRPr lang="ko-KR" altLang="en-US" sz="1400" dirty="0">
              <a:solidFill>
                <a:srgbClr val="020E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FCE6CC-ACF7-B0E8-83AA-83BC3F31EB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7654" y="62144"/>
            <a:ext cx="859442" cy="85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280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>
            <a:extLst>
              <a:ext uri="{FF2B5EF4-FFF2-40B4-BE49-F238E27FC236}">
                <a16:creationId xmlns:a16="http://schemas.microsoft.com/office/drawing/2014/main" id="{9F2806A9-4819-46AF-9757-7F1434207E8E}"/>
              </a:ext>
            </a:extLst>
          </p:cNvPr>
          <p:cNvSpPr/>
          <p:nvPr/>
        </p:nvSpPr>
        <p:spPr>
          <a:xfrm>
            <a:off x="4229200" y="2619077"/>
            <a:ext cx="1131551" cy="1131551"/>
          </a:xfrm>
          <a:prstGeom prst="ellipse">
            <a:avLst/>
          </a:prstGeom>
          <a:solidFill>
            <a:srgbClr val="2345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rgbClr val="FAEC8D"/>
              </a:solidFill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18BDEC-0847-4BC6-8AEA-866DBCD9B242}"/>
              </a:ext>
            </a:extLst>
          </p:cNvPr>
          <p:cNvSpPr/>
          <p:nvPr/>
        </p:nvSpPr>
        <p:spPr>
          <a:xfrm>
            <a:off x="3683338" y="4093044"/>
            <a:ext cx="224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20E50"/>
                </a:solidFill>
              </a:rPr>
              <a:t>Features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F0C4454-BE21-4663-855A-EAACE631E057}"/>
              </a:ext>
            </a:extLst>
          </p:cNvPr>
          <p:cNvSpPr/>
          <p:nvPr/>
        </p:nvSpPr>
        <p:spPr>
          <a:xfrm>
            <a:off x="9406474" y="2648800"/>
            <a:ext cx="1131551" cy="1131551"/>
          </a:xfrm>
          <a:prstGeom prst="ellipse">
            <a:avLst/>
          </a:prstGeom>
          <a:solidFill>
            <a:srgbClr val="2345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rgbClr val="FAEC8D"/>
              </a:solidFill>
              <a:latin typeface="+mj-l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C768737-C3A7-4B4E-AAF5-63D2704BBED8}"/>
              </a:ext>
            </a:extLst>
          </p:cNvPr>
          <p:cNvSpPr/>
          <p:nvPr/>
        </p:nvSpPr>
        <p:spPr>
          <a:xfrm>
            <a:off x="8646853" y="4093044"/>
            <a:ext cx="3604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20E50"/>
                </a:solidFill>
              </a:rPr>
              <a:t>GUI (Graphical User Interface )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B234737F-5476-454C-86D2-4839F1216B18}"/>
              </a:ext>
            </a:extLst>
          </p:cNvPr>
          <p:cNvSpPr/>
          <p:nvPr/>
        </p:nvSpPr>
        <p:spPr>
          <a:xfrm>
            <a:off x="1653975" y="2648800"/>
            <a:ext cx="1131551" cy="1131551"/>
          </a:xfrm>
          <a:prstGeom prst="ellipse">
            <a:avLst/>
          </a:prstGeom>
          <a:solidFill>
            <a:srgbClr val="2345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rgbClr val="FAEC8D"/>
              </a:solidFill>
              <a:latin typeface="+mj-lt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D8C7673-0A68-4E45-9E6D-15DB178F097D}"/>
              </a:ext>
            </a:extLst>
          </p:cNvPr>
          <p:cNvSpPr/>
          <p:nvPr/>
        </p:nvSpPr>
        <p:spPr>
          <a:xfrm>
            <a:off x="361010" y="4093044"/>
            <a:ext cx="352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20E50"/>
                </a:solidFill>
              </a:rPr>
              <a:t>Introduction of our system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E3F7ABB-7FD4-4360-8B5B-BF96968DAF98}"/>
              </a:ext>
            </a:extLst>
          </p:cNvPr>
          <p:cNvGrpSpPr/>
          <p:nvPr/>
        </p:nvGrpSpPr>
        <p:grpSpPr>
          <a:xfrm>
            <a:off x="2018962" y="2939470"/>
            <a:ext cx="401576" cy="535520"/>
            <a:chOff x="3471472" y="902398"/>
            <a:chExt cx="295275" cy="393763"/>
          </a:xfrm>
          <a:solidFill>
            <a:schemeClr val="bg1"/>
          </a:solidFill>
        </p:grpSpPr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09F2A3C3-E6CE-45E7-AF86-F5B0ABFC02E0}"/>
                </a:ext>
              </a:extLst>
            </p:cNvPr>
            <p:cNvSpPr/>
            <p:nvPr/>
          </p:nvSpPr>
          <p:spPr>
            <a:xfrm>
              <a:off x="3549482" y="902398"/>
              <a:ext cx="142875" cy="76200"/>
            </a:xfrm>
            <a:custGeom>
              <a:avLst/>
              <a:gdLst>
                <a:gd name="connsiteX0" fmla="*/ 107442 w 142875"/>
                <a:gd name="connsiteY0" fmla="*/ 7144 h 76200"/>
                <a:gd name="connsiteX1" fmla="*/ 40577 w 142875"/>
                <a:gd name="connsiteY1" fmla="*/ 7144 h 76200"/>
                <a:gd name="connsiteX2" fmla="*/ 7144 w 142875"/>
                <a:gd name="connsiteY2" fmla="*/ 40577 h 76200"/>
                <a:gd name="connsiteX3" fmla="*/ 40577 w 142875"/>
                <a:gd name="connsiteY3" fmla="*/ 74009 h 76200"/>
                <a:gd name="connsiteX4" fmla="*/ 107442 w 142875"/>
                <a:gd name="connsiteY4" fmla="*/ 74009 h 76200"/>
                <a:gd name="connsiteX5" fmla="*/ 140875 w 142875"/>
                <a:gd name="connsiteY5" fmla="*/ 40577 h 76200"/>
                <a:gd name="connsiteX6" fmla="*/ 107442 w 142875"/>
                <a:gd name="connsiteY6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76200">
                  <a:moveTo>
                    <a:pt x="107442" y="7144"/>
                  </a:move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lnTo>
                    <a:pt x="107442" y="74009"/>
                  </a:lnTo>
                  <a:cubicBezTo>
                    <a:pt x="125921" y="74009"/>
                    <a:pt x="140875" y="59055"/>
                    <a:pt x="140875" y="40577"/>
                  </a:cubicBezTo>
                  <a:cubicBezTo>
                    <a:pt x="140875" y="22098"/>
                    <a:pt x="125825" y="7144"/>
                    <a:pt x="10744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531B5B71-B2CC-4FEA-82AC-E5F75211D87C}"/>
                </a:ext>
              </a:extLst>
            </p:cNvPr>
            <p:cNvSpPr/>
            <p:nvPr/>
          </p:nvSpPr>
          <p:spPr>
            <a:xfrm>
              <a:off x="3471472" y="924686"/>
              <a:ext cx="295275" cy="371475"/>
            </a:xfrm>
            <a:custGeom>
              <a:avLst/>
              <a:gdLst>
                <a:gd name="connsiteX0" fmla="*/ 263462 w 295275"/>
                <a:gd name="connsiteY0" fmla="*/ 7144 h 371475"/>
                <a:gd name="connsiteX1" fmla="*/ 240030 w 295275"/>
                <a:gd name="connsiteY1" fmla="*/ 7144 h 371475"/>
                <a:gd name="connsiteX2" fmla="*/ 241173 w 295275"/>
                <a:gd name="connsiteY2" fmla="*/ 18288 h 371475"/>
                <a:gd name="connsiteX3" fmla="*/ 185452 w 295275"/>
                <a:gd name="connsiteY3" fmla="*/ 74009 h 371475"/>
                <a:gd name="connsiteX4" fmla="*/ 118586 w 295275"/>
                <a:gd name="connsiteY4" fmla="*/ 74009 h 371475"/>
                <a:gd name="connsiteX5" fmla="*/ 62865 w 295275"/>
                <a:gd name="connsiteY5" fmla="*/ 18288 h 371475"/>
                <a:gd name="connsiteX6" fmla="*/ 64008 w 295275"/>
                <a:gd name="connsiteY6" fmla="*/ 7144 h 371475"/>
                <a:gd name="connsiteX7" fmla="*/ 40577 w 295275"/>
                <a:gd name="connsiteY7" fmla="*/ 7144 h 371475"/>
                <a:gd name="connsiteX8" fmla="*/ 7144 w 295275"/>
                <a:gd name="connsiteY8" fmla="*/ 40577 h 371475"/>
                <a:gd name="connsiteX9" fmla="*/ 7144 w 295275"/>
                <a:gd name="connsiteY9" fmla="*/ 331851 h 371475"/>
                <a:gd name="connsiteX10" fmla="*/ 40577 w 295275"/>
                <a:gd name="connsiteY10" fmla="*/ 365284 h 371475"/>
                <a:gd name="connsiteX11" fmla="*/ 263462 w 295275"/>
                <a:gd name="connsiteY11" fmla="*/ 365284 h 371475"/>
                <a:gd name="connsiteX12" fmla="*/ 296894 w 295275"/>
                <a:gd name="connsiteY12" fmla="*/ 331851 h 371475"/>
                <a:gd name="connsiteX13" fmla="*/ 296894 w 295275"/>
                <a:gd name="connsiteY13" fmla="*/ 40577 h 371475"/>
                <a:gd name="connsiteX14" fmla="*/ 263462 w 295275"/>
                <a:gd name="connsiteY14" fmla="*/ 7144 h 371475"/>
                <a:gd name="connsiteX15" fmla="*/ 115253 w 295275"/>
                <a:gd name="connsiteY15" fmla="*/ 295085 h 371475"/>
                <a:gd name="connsiteX16" fmla="*/ 81820 w 295275"/>
                <a:gd name="connsiteY16" fmla="*/ 328517 h 371475"/>
                <a:gd name="connsiteX17" fmla="*/ 66104 w 295275"/>
                <a:gd name="connsiteY17" fmla="*/ 328517 h 371475"/>
                <a:gd name="connsiteX18" fmla="*/ 54959 w 295275"/>
                <a:gd name="connsiteY18" fmla="*/ 317373 h 371475"/>
                <a:gd name="connsiteX19" fmla="*/ 54959 w 295275"/>
                <a:gd name="connsiteY19" fmla="*/ 301657 h 371475"/>
                <a:gd name="connsiteX20" fmla="*/ 70676 w 295275"/>
                <a:gd name="connsiteY20" fmla="*/ 301657 h 371475"/>
                <a:gd name="connsiteX21" fmla="*/ 73914 w 295275"/>
                <a:gd name="connsiteY21" fmla="*/ 304895 h 371475"/>
                <a:gd name="connsiteX22" fmla="*/ 99441 w 295275"/>
                <a:gd name="connsiteY22" fmla="*/ 279368 h 371475"/>
                <a:gd name="connsiteX23" fmla="*/ 115157 w 295275"/>
                <a:gd name="connsiteY23" fmla="*/ 279368 h 371475"/>
                <a:gd name="connsiteX24" fmla="*/ 115253 w 295275"/>
                <a:gd name="connsiteY24" fmla="*/ 295085 h 371475"/>
                <a:gd name="connsiteX25" fmla="*/ 115253 w 295275"/>
                <a:gd name="connsiteY25" fmla="*/ 205264 h 371475"/>
                <a:gd name="connsiteX26" fmla="*/ 81820 w 295275"/>
                <a:gd name="connsiteY26" fmla="*/ 238697 h 371475"/>
                <a:gd name="connsiteX27" fmla="*/ 66104 w 295275"/>
                <a:gd name="connsiteY27" fmla="*/ 238697 h 371475"/>
                <a:gd name="connsiteX28" fmla="*/ 54959 w 295275"/>
                <a:gd name="connsiteY28" fmla="*/ 227552 h 371475"/>
                <a:gd name="connsiteX29" fmla="*/ 54959 w 295275"/>
                <a:gd name="connsiteY29" fmla="*/ 211836 h 371475"/>
                <a:gd name="connsiteX30" fmla="*/ 70676 w 295275"/>
                <a:gd name="connsiteY30" fmla="*/ 211836 h 371475"/>
                <a:gd name="connsiteX31" fmla="*/ 73914 w 295275"/>
                <a:gd name="connsiteY31" fmla="*/ 215075 h 371475"/>
                <a:gd name="connsiteX32" fmla="*/ 99441 w 295275"/>
                <a:gd name="connsiteY32" fmla="*/ 189548 h 371475"/>
                <a:gd name="connsiteX33" fmla="*/ 115157 w 295275"/>
                <a:gd name="connsiteY33" fmla="*/ 189548 h 371475"/>
                <a:gd name="connsiteX34" fmla="*/ 115253 w 295275"/>
                <a:gd name="connsiteY34" fmla="*/ 205264 h 371475"/>
                <a:gd name="connsiteX35" fmla="*/ 115253 w 295275"/>
                <a:gd name="connsiteY35" fmla="*/ 115348 h 371475"/>
                <a:gd name="connsiteX36" fmla="*/ 81820 w 295275"/>
                <a:gd name="connsiteY36" fmla="*/ 148781 h 371475"/>
                <a:gd name="connsiteX37" fmla="*/ 73914 w 295275"/>
                <a:gd name="connsiteY37" fmla="*/ 152019 h 371475"/>
                <a:gd name="connsiteX38" fmla="*/ 66008 w 295275"/>
                <a:gd name="connsiteY38" fmla="*/ 148781 h 371475"/>
                <a:gd name="connsiteX39" fmla="*/ 54864 w 295275"/>
                <a:gd name="connsiteY39" fmla="*/ 137636 h 371475"/>
                <a:gd name="connsiteX40" fmla="*/ 54864 w 295275"/>
                <a:gd name="connsiteY40" fmla="*/ 121920 h 371475"/>
                <a:gd name="connsiteX41" fmla="*/ 70580 w 295275"/>
                <a:gd name="connsiteY41" fmla="*/ 121920 h 371475"/>
                <a:gd name="connsiteX42" fmla="*/ 73819 w 295275"/>
                <a:gd name="connsiteY42" fmla="*/ 125159 h 371475"/>
                <a:gd name="connsiteX43" fmla="*/ 99346 w 295275"/>
                <a:gd name="connsiteY43" fmla="*/ 99632 h 371475"/>
                <a:gd name="connsiteX44" fmla="*/ 115062 w 295275"/>
                <a:gd name="connsiteY44" fmla="*/ 99632 h 371475"/>
                <a:gd name="connsiteX45" fmla="*/ 115253 w 295275"/>
                <a:gd name="connsiteY45" fmla="*/ 115348 h 371475"/>
                <a:gd name="connsiteX46" fmla="*/ 241173 w 295275"/>
                <a:gd name="connsiteY46" fmla="*/ 320707 h 371475"/>
                <a:gd name="connsiteX47" fmla="*/ 152019 w 295275"/>
                <a:gd name="connsiteY47" fmla="*/ 320707 h 371475"/>
                <a:gd name="connsiteX48" fmla="*/ 140875 w 295275"/>
                <a:gd name="connsiteY48" fmla="*/ 309563 h 371475"/>
                <a:gd name="connsiteX49" fmla="*/ 152019 w 295275"/>
                <a:gd name="connsiteY49" fmla="*/ 298418 h 371475"/>
                <a:gd name="connsiteX50" fmla="*/ 241173 w 295275"/>
                <a:gd name="connsiteY50" fmla="*/ 298418 h 371475"/>
                <a:gd name="connsiteX51" fmla="*/ 252317 w 295275"/>
                <a:gd name="connsiteY51" fmla="*/ 309563 h 371475"/>
                <a:gd name="connsiteX52" fmla="*/ 241173 w 295275"/>
                <a:gd name="connsiteY52" fmla="*/ 320707 h 371475"/>
                <a:gd name="connsiteX53" fmla="*/ 241173 w 295275"/>
                <a:gd name="connsiteY53" fmla="*/ 230791 h 371475"/>
                <a:gd name="connsiteX54" fmla="*/ 152019 w 295275"/>
                <a:gd name="connsiteY54" fmla="*/ 230791 h 371475"/>
                <a:gd name="connsiteX55" fmla="*/ 140875 w 295275"/>
                <a:gd name="connsiteY55" fmla="*/ 219647 h 371475"/>
                <a:gd name="connsiteX56" fmla="*/ 152019 w 295275"/>
                <a:gd name="connsiteY56" fmla="*/ 208502 h 371475"/>
                <a:gd name="connsiteX57" fmla="*/ 241173 w 295275"/>
                <a:gd name="connsiteY57" fmla="*/ 208502 h 371475"/>
                <a:gd name="connsiteX58" fmla="*/ 252317 w 295275"/>
                <a:gd name="connsiteY58" fmla="*/ 219647 h 371475"/>
                <a:gd name="connsiteX59" fmla="*/ 241173 w 295275"/>
                <a:gd name="connsiteY59" fmla="*/ 230791 h 371475"/>
                <a:gd name="connsiteX60" fmla="*/ 241173 w 295275"/>
                <a:gd name="connsiteY60" fmla="*/ 140875 h 371475"/>
                <a:gd name="connsiteX61" fmla="*/ 152019 w 295275"/>
                <a:gd name="connsiteY61" fmla="*/ 140875 h 371475"/>
                <a:gd name="connsiteX62" fmla="*/ 140875 w 295275"/>
                <a:gd name="connsiteY62" fmla="*/ 129731 h 371475"/>
                <a:gd name="connsiteX63" fmla="*/ 152019 w 295275"/>
                <a:gd name="connsiteY63" fmla="*/ 118586 h 371475"/>
                <a:gd name="connsiteX64" fmla="*/ 241173 w 295275"/>
                <a:gd name="connsiteY64" fmla="*/ 118586 h 371475"/>
                <a:gd name="connsiteX65" fmla="*/ 252317 w 295275"/>
                <a:gd name="connsiteY65" fmla="*/ 129731 h 371475"/>
                <a:gd name="connsiteX66" fmla="*/ 241173 w 295275"/>
                <a:gd name="connsiteY66" fmla="*/ 14087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95275" h="371475">
                  <a:moveTo>
                    <a:pt x="263462" y="7144"/>
                  </a:moveTo>
                  <a:lnTo>
                    <a:pt x="240030" y="7144"/>
                  </a:lnTo>
                  <a:cubicBezTo>
                    <a:pt x="240792" y="10763"/>
                    <a:pt x="241173" y="14478"/>
                    <a:pt x="241173" y="18288"/>
                  </a:cubicBezTo>
                  <a:cubicBezTo>
                    <a:pt x="241173" y="49054"/>
                    <a:pt x="216218" y="74009"/>
                    <a:pt x="185452" y="74009"/>
                  </a:cubicBezTo>
                  <a:lnTo>
                    <a:pt x="118586" y="74009"/>
                  </a:lnTo>
                  <a:cubicBezTo>
                    <a:pt x="87821" y="74009"/>
                    <a:pt x="62865" y="49054"/>
                    <a:pt x="62865" y="18288"/>
                  </a:cubicBezTo>
                  <a:cubicBezTo>
                    <a:pt x="62865" y="14478"/>
                    <a:pt x="63246" y="10763"/>
                    <a:pt x="64008" y="7144"/>
                  </a:cubicBez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lnTo>
                    <a:pt x="7144" y="331851"/>
                  </a:lnTo>
                  <a:cubicBezTo>
                    <a:pt x="7144" y="350330"/>
                    <a:pt x="22098" y="365284"/>
                    <a:pt x="40577" y="365284"/>
                  </a:cubicBezTo>
                  <a:lnTo>
                    <a:pt x="263462" y="365284"/>
                  </a:lnTo>
                  <a:cubicBezTo>
                    <a:pt x="281940" y="365284"/>
                    <a:pt x="296894" y="350330"/>
                    <a:pt x="296894" y="331851"/>
                  </a:cubicBezTo>
                  <a:lnTo>
                    <a:pt x="296894" y="40577"/>
                  </a:lnTo>
                  <a:cubicBezTo>
                    <a:pt x="296894" y="22098"/>
                    <a:pt x="281845" y="7144"/>
                    <a:pt x="263462" y="7144"/>
                  </a:cubicBezTo>
                  <a:close/>
                  <a:moveTo>
                    <a:pt x="115253" y="295085"/>
                  </a:moveTo>
                  <a:lnTo>
                    <a:pt x="81820" y="328517"/>
                  </a:lnTo>
                  <a:cubicBezTo>
                    <a:pt x="77438" y="332899"/>
                    <a:pt x="70390" y="332899"/>
                    <a:pt x="66104" y="328517"/>
                  </a:cubicBezTo>
                  <a:lnTo>
                    <a:pt x="54959" y="317373"/>
                  </a:lnTo>
                  <a:cubicBezTo>
                    <a:pt x="50578" y="312992"/>
                    <a:pt x="50578" y="305943"/>
                    <a:pt x="54959" y="301657"/>
                  </a:cubicBezTo>
                  <a:cubicBezTo>
                    <a:pt x="59341" y="297275"/>
                    <a:pt x="66389" y="297275"/>
                    <a:pt x="70676" y="301657"/>
                  </a:cubicBezTo>
                  <a:lnTo>
                    <a:pt x="73914" y="304895"/>
                  </a:lnTo>
                  <a:lnTo>
                    <a:pt x="99441" y="279368"/>
                  </a:lnTo>
                  <a:cubicBezTo>
                    <a:pt x="103822" y="274987"/>
                    <a:pt x="110871" y="274987"/>
                    <a:pt x="115157" y="279368"/>
                  </a:cubicBezTo>
                  <a:cubicBezTo>
                    <a:pt x="119634" y="283750"/>
                    <a:pt x="119634" y="290798"/>
                    <a:pt x="115253" y="295085"/>
                  </a:cubicBezTo>
                  <a:close/>
                  <a:moveTo>
                    <a:pt x="115253" y="205264"/>
                  </a:moveTo>
                  <a:lnTo>
                    <a:pt x="81820" y="238697"/>
                  </a:lnTo>
                  <a:cubicBezTo>
                    <a:pt x="77438" y="243078"/>
                    <a:pt x="70390" y="243078"/>
                    <a:pt x="66104" y="238697"/>
                  </a:cubicBezTo>
                  <a:lnTo>
                    <a:pt x="54959" y="227552"/>
                  </a:lnTo>
                  <a:cubicBezTo>
                    <a:pt x="50578" y="223171"/>
                    <a:pt x="50578" y="216122"/>
                    <a:pt x="54959" y="211836"/>
                  </a:cubicBezTo>
                  <a:cubicBezTo>
                    <a:pt x="59341" y="207455"/>
                    <a:pt x="66389" y="207455"/>
                    <a:pt x="70676" y="211836"/>
                  </a:cubicBezTo>
                  <a:lnTo>
                    <a:pt x="73914" y="215075"/>
                  </a:lnTo>
                  <a:lnTo>
                    <a:pt x="99441" y="189548"/>
                  </a:lnTo>
                  <a:cubicBezTo>
                    <a:pt x="103822" y="185166"/>
                    <a:pt x="110871" y="185166"/>
                    <a:pt x="115157" y="189548"/>
                  </a:cubicBezTo>
                  <a:cubicBezTo>
                    <a:pt x="119634" y="193834"/>
                    <a:pt x="119634" y="200882"/>
                    <a:pt x="115253" y="205264"/>
                  </a:cubicBezTo>
                  <a:close/>
                  <a:moveTo>
                    <a:pt x="115253" y="115348"/>
                  </a:moveTo>
                  <a:lnTo>
                    <a:pt x="81820" y="148781"/>
                  </a:lnTo>
                  <a:cubicBezTo>
                    <a:pt x="79629" y="150971"/>
                    <a:pt x="76771" y="152019"/>
                    <a:pt x="73914" y="152019"/>
                  </a:cubicBezTo>
                  <a:cubicBezTo>
                    <a:pt x="71056" y="152019"/>
                    <a:pt x="68199" y="150971"/>
                    <a:pt x="66008" y="148781"/>
                  </a:cubicBezTo>
                  <a:lnTo>
                    <a:pt x="54864" y="137636"/>
                  </a:lnTo>
                  <a:cubicBezTo>
                    <a:pt x="50483" y="133255"/>
                    <a:pt x="50483" y="126206"/>
                    <a:pt x="54864" y="121920"/>
                  </a:cubicBezTo>
                  <a:cubicBezTo>
                    <a:pt x="59246" y="117539"/>
                    <a:pt x="66294" y="117539"/>
                    <a:pt x="70580" y="121920"/>
                  </a:cubicBezTo>
                  <a:lnTo>
                    <a:pt x="73819" y="125159"/>
                  </a:lnTo>
                  <a:lnTo>
                    <a:pt x="99346" y="99632"/>
                  </a:lnTo>
                  <a:cubicBezTo>
                    <a:pt x="103727" y="95250"/>
                    <a:pt x="110776" y="95250"/>
                    <a:pt x="115062" y="99632"/>
                  </a:cubicBezTo>
                  <a:cubicBezTo>
                    <a:pt x="119634" y="103918"/>
                    <a:pt x="119634" y="110966"/>
                    <a:pt x="115253" y="115348"/>
                  </a:cubicBezTo>
                  <a:close/>
                  <a:moveTo>
                    <a:pt x="241173" y="320707"/>
                  </a:moveTo>
                  <a:lnTo>
                    <a:pt x="152019" y="320707"/>
                  </a:lnTo>
                  <a:cubicBezTo>
                    <a:pt x="145828" y="320707"/>
                    <a:pt x="140875" y="315754"/>
                    <a:pt x="140875" y="309563"/>
                  </a:cubicBezTo>
                  <a:cubicBezTo>
                    <a:pt x="140875" y="303371"/>
                    <a:pt x="145828" y="298418"/>
                    <a:pt x="152019" y="298418"/>
                  </a:cubicBezTo>
                  <a:lnTo>
                    <a:pt x="241173" y="298418"/>
                  </a:lnTo>
                  <a:cubicBezTo>
                    <a:pt x="247364" y="298418"/>
                    <a:pt x="252317" y="303371"/>
                    <a:pt x="252317" y="309563"/>
                  </a:cubicBezTo>
                  <a:cubicBezTo>
                    <a:pt x="252317" y="315754"/>
                    <a:pt x="247269" y="320707"/>
                    <a:pt x="241173" y="320707"/>
                  </a:cubicBezTo>
                  <a:close/>
                  <a:moveTo>
                    <a:pt x="241173" y="230791"/>
                  </a:moveTo>
                  <a:lnTo>
                    <a:pt x="152019" y="230791"/>
                  </a:lnTo>
                  <a:cubicBezTo>
                    <a:pt x="145828" y="230791"/>
                    <a:pt x="140875" y="225838"/>
                    <a:pt x="140875" y="219647"/>
                  </a:cubicBezTo>
                  <a:cubicBezTo>
                    <a:pt x="140875" y="213455"/>
                    <a:pt x="145828" y="208502"/>
                    <a:pt x="152019" y="208502"/>
                  </a:cubicBezTo>
                  <a:lnTo>
                    <a:pt x="241173" y="208502"/>
                  </a:lnTo>
                  <a:cubicBezTo>
                    <a:pt x="247364" y="208502"/>
                    <a:pt x="252317" y="213455"/>
                    <a:pt x="252317" y="219647"/>
                  </a:cubicBezTo>
                  <a:cubicBezTo>
                    <a:pt x="252317" y="225838"/>
                    <a:pt x="247269" y="230791"/>
                    <a:pt x="241173" y="230791"/>
                  </a:cubicBezTo>
                  <a:close/>
                  <a:moveTo>
                    <a:pt x="241173" y="140875"/>
                  </a:moveTo>
                  <a:lnTo>
                    <a:pt x="152019" y="140875"/>
                  </a:lnTo>
                  <a:cubicBezTo>
                    <a:pt x="145828" y="140875"/>
                    <a:pt x="140875" y="135922"/>
                    <a:pt x="140875" y="129731"/>
                  </a:cubicBezTo>
                  <a:cubicBezTo>
                    <a:pt x="140875" y="123539"/>
                    <a:pt x="145828" y="118586"/>
                    <a:pt x="152019" y="118586"/>
                  </a:cubicBezTo>
                  <a:lnTo>
                    <a:pt x="241173" y="118586"/>
                  </a:lnTo>
                  <a:cubicBezTo>
                    <a:pt x="247364" y="118586"/>
                    <a:pt x="252317" y="123539"/>
                    <a:pt x="252317" y="129731"/>
                  </a:cubicBezTo>
                  <a:cubicBezTo>
                    <a:pt x="252317" y="135922"/>
                    <a:pt x="247269" y="140875"/>
                    <a:pt x="241173" y="140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44" name="타원 43">
            <a:extLst>
              <a:ext uri="{FF2B5EF4-FFF2-40B4-BE49-F238E27FC236}">
                <a16:creationId xmlns:a16="http://schemas.microsoft.com/office/drawing/2014/main" id="{3D17AD79-7204-4966-ABE3-15DCB84A9543}"/>
              </a:ext>
            </a:extLst>
          </p:cNvPr>
          <p:cNvSpPr/>
          <p:nvPr/>
        </p:nvSpPr>
        <p:spPr>
          <a:xfrm>
            <a:off x="6547105" y="2648800"/>
            <a:ext cx="1131551" cy="1131551"/>
          </a:xfrm>
          <a:prstGeom prst="ellipse">
            <a:avLst/>
          </a:prstGeom>
          <a:solidFill>
            <a:srgbClr val="2345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rgbClr val="FAEC8D"/>
              </a:solidFill>
              <a:latin typeface="+mj-lt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F7AB47E-9C83-475D-A7BB-5D91F321F992}"/>
              </a:ext>
            </a:extLst>
          </p:cNvPr>
          <p:cNvSpPr txBox="1"/>
          <p:nvPr/>
        </p:nvSpPr>
        <p:spPr>
          <a:xfrm>
            <a:off x="1653975" y="1003191"/>
            <a:ext cx="8884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020E50"/>
                </a:solidFill>
                <a:latin typeface="+mj-lt"/>
                <a:cs typeface="Arial" panose="020B0604020202020204" pitchFamily="34" charset="0"/>
              </a:rPr>
              <a:t>Agenda</a:t>
            </a:r>
            <a:endParaRPr lang="ko-KR" altLang="en-US" sz="3600" dirty="0">
              <a:solidFill>
                <a:srgbClr val="020E5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59AF6A-F7FC-EBEB-72E9-43E3EEBDD9AF}"/>
              </a:ext>
            </a:extLst>
          </p:cNvPr>
          <p:cNvSpPr txBox="1"/>
          <p:nvPr/>
        </p:nvSpPr>
        <p:spPr>
          <a:xfrm>
            <a:off x="10005397" y="6587236"/>
            <a:ext cx="2165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20E50"/>
                </a:solidFill>
              </a:rPr>
              <a:t>Created by Zahid Khattak</a:t>
            </a:r>
            <a:endParaRPr lang="ko-KR" altLang="en-US" sz="1200" dirty="0">
              <a:solidFill>
                <a:srgbClr val="020E50"/>
              </a:solidFill>
            </a:endParaRPr>
          </a:p>
        </p:txBody>
      </p:sp>
      <p:sp>
        <p:nvSpPr>
          <p:cNvPr id="3" name="직사각형 14">
            <a:extLst>
              <a:ext uri="{FF2B5EF4-FFF2-40B4-BE49-F238E27FC236}">
                <a16:creationId xmlns:a16="http://schemas.microsoft.com/office/drawing/2014/main" id="{1D23A74C-35E1-B22E-C7EB-B451C3FB611E}"/>
              </a:ext>
            </a:extLst>
          </p:cNvPr>
          <p:cNvSpPr/>
          <p:nvPr/>
        </p:nvSpPr>
        <p:spPr>
          <a:xfrm>
            <a:off x="5965795" y="4094522"/>
            <a:ext cx="255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20E50"/>
                </a:solidFill>
              </a:rPr>
              <a:t>Languages &amp; Tools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9B29E48A-07EE-A658-5473-A994DF161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5515" y="2853952"/>
            <a:ext cx="656956" cy="65695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21455A5-22D5-05FD-4830-DC8A304B2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80935" y="2892374"/>
            <a:ext cx="660024" cy="66002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448CF930-A647-55F7-F2D5-4B88757EB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274" y="2742263"/>
            <a:ext cx="960246" cy="9602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02BEF-F877-CC7A-75C4-520DA59405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9375" y1="29333" x2="20625" y2="18667"/>
                        <a14:foregroundMark x1="35000" y1="18667" x2="35000" y2="18667"/>
                        <a14:foregroundMark x1="52500" y1="20000" x2="11875" y2="86667"/>
                        <a14:foregroundMark x1="13125" y1="18667" x2="56875" y2="88000"/>
                        <a14:foregroundMark x1="55625" y1="58000" x2="55625" y2="58000"/>
                        <a14:foregroundMark x1="61250" y1="64000" x2="42500" y2="39333"/>
                        <a14:foregroundMark x1="51250" y1="36000" x2="51250" y2="36000"/>
                        <a14:foregroundMark x1="51875" y1="38667" x2="51875" y2="38667"/>
                        <a14:foregroundMark x1="25625" y1="48667" x2="25625" y2="48667"/>
                        <a14:foregroundMark x1="31875" y1="15333" x2="31875" y2="1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72451" y="-110116"/>
            <a:ext cx="1131551" cy="111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46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61941D-4124-4F25-94EC-2E7D830787AA}"/>
              </a:ext>
            </a:extLst>
          </p:cNvPr>
          <p:cNvSpPr txBox="1"/>
          <p:nvPr/>
        </p:nvSpPr>
        <p:spPr>
          <a:xfrm>
            <a:off x="1891683" y="2000830"/>
            <a:ext cx="8408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020E50"/>
                </a:solidFill>
                <a:latin typeface="+mj-lt"/>
                <a:cs typeface="Arial" panose="020B0604020202020204" pitchFamily="34" charset="0"/>
              </a:rPr>
              <a:t> Introduction of Our System</a:t>
            </a:r>
            <a:endParaRPr lang="ko-KR" altLang="en-US" sz="3600" dirty="0">
              <a:solidFill>
                <a:srgbClr val="020E5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B8BF0B-5D3F-F19D-C403-E12E6A21E544}"/>
              </a:ext>
            </a:extLst>
          </p:cNvPr>
          <p:cNvSpPr txBox="1"/>
          <p:nvPr/>
        </p:nvSpPr>
        <p:spPr>
          <a:xfrm>
            <a:off x="10005397" y="6587236"/>
            <a:ext cx="2165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20E50"/>
                </a:solidFill>
              </a:rPr>
              <a:t>Created by Zahid Khattak</a:t>
            </a:r>
            <a:endParaRPr lang="ko-KR" altLang="en-US" sz="1200" dirty="0">
              <a:solidFill>
                <a:srgbClr val="020E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E87B5C-4EFE-D134-0AAF-359954C26AE0}"/>
              </a:ext>
            </a:extLst>
          </p:cNvPr>
          <p:cNvSpPr txBox="1"/>
          <p:nvPr/>
        </p:nvSpPr>
        <p:spPr>
          <a:xfrm>
            <a:off x="2123041" y="3039246"/>
            <a:ext cx="9338032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Online Shop Tracking System is a web based application where customers can see a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store's products, prices, and stock online. It provides an easy-to-use platform so customers can browse all the products available from a store without needing to go out. And people can buy and add to </a:t>
            </a:r>
            <a:r>
              <a:rPr lang="en-US" altLang="ko-K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cart the products.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531DCB-CD2E-CD3D-009C-C5F5E2E93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065320" cy="1065320"/>
          </a:xfrm>
          <a:prstGeom prst="rect">
            <a:avLst/>
          </a:prstGeom>
        </p:spPr>
      </p:pic>
      <p:pic>
        <p:nvPicPr>
          <p:cNvPr id="12" name="그림 18">
            <a:extLst>
              <a:ext uri="{FF2B5EF4-FFF2-40B4-BE49-F238E27FC236}">
                <a16:creationId xmlns:a16="http://schemas.microsoft.com/office/drawing/2014/main" id="{8FC886E5-824F-B06F-44B8-927EB0880C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41" y="4119239"/>
            <a:ext cx="2030197" cy="2467997"/>
          </a:xfrm>
          <a:prstGeom prst="rect">
            <a:avLst/>
          </a:prstGeom>
        </p:spPr>
      </p:pic>
      <p:pic>
        <p:nvPicPr>
          <p:cNvPr id="13" name="그림 16">
            <a:extLst>
              <a:ext uri="{FF2B5EF4-FFF2-40B4-BE49-F238E27FC236}">
                <a16:creationId xmlns:a16="http://schemas.microsoft.com/office/drawing/2014/main" id="{0DD3AA6B-53BA-296A-CB52-3F02318FE1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397" y="99844"/>
            <a:ext cx="2483414" cy="274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93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F27F5835-FA4E-4198-A1BA-AF590D243236}"/>
              </a:ext>
            </a:extLst>
          </p:cNvPr>
          <p:cNvSpPr txBox="1"/>
          <p:nvPr/>
        </p:nvSpPr>
        <p:spPr>
          <a:xfrm>
            <a:off x="2349500" y="1606517"/>
            <a:ext cx="7493000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020E50"/>
                </a:solidFill>
                <a:latin typeface="+mj-lt"/>
                <a:cs typeface="Arial" panose="020B0604020202020204" pitchFamily="34" charset="0"/>
              </a:rPr>
              <a:t> Features</a:t>
            </a:r>
            <a:endParaRPr lang="ko-KR" altLang="en-US" sz="4000" dirty="0">
              <a:solidFill>
                <a:srgbClr val="020E5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ECB50D-5302-05EA-F9E2-3FABAD4CCFA0}"/>
              </a:ext>
            </a:extLst>
          </p:cNvPr>
          <p:cNvSpPr txBox="1"/>
          <p:nvPr/>
        </p:nvSpPr>
        <p:spPr>
          <a:xfrm>
            <a:off x="10005397" y="6587236"/>
            <a:ext cx="2165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20E50"/>
                </a:solidFill>
              </a:rPr>
              <a:t>Created by Zahid Khattak</a:t>
            </a:r>
            <a:endParaRPr lang="ko-KR" altLang="en-US" sz="1200" dirty="0">
              <a:solidFill>
                <a:srgbClr val="020E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BA058A-44DF-7302-587F-AE947DDB9619}"/>
              </a:ext>
            </a:extLst>
          </p:cNvPr>
          <p:cNvSpPr txBox="1"/>
          <p:nvPr/>
        </p:nvSpPr>
        <p:spPr>
          <a:xfrm>
            <a:off x="2105286" y="2479953"/>
            <a:ext cx="9338032" cy="3139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Seller Features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Seller is able to add new goods &amp; Products</a:t>
            </a: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Additionally, the Seller can Delete Products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the Buyers are visible to the Seller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 seller is able to view every order as well as who placed the product order.</a:t>
            </a: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en-US" altLang="ko-K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FBCE19-66D1-A8DC-BFDB-B8FC32C55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6532" y="0"/>
            <a:ext cx="932155" cy="93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60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ECB50D-5302-05EA-F9E2-3FABAD4CCFA0}"/>
              </a:ext>
            </a:extLst>
          </p:cNvPr>
          <p:cNvSpPr txBox="1"/>
          <p:nvPr/>
        </p:nvSpPr>
        <p:spPr>
          <a:xfrm>
            <a:off x="10005397" y="6587236"/>
            <a:ext cx="2165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20E50"/>
                </a:solidFill>
              </a:rPr>
              <a:t>Created by Zahid Khattak</a:t>
            </a:r>
            <a:endParaRPr lang="ko-KR" altLang="en-US" sz="1200" dirty="0">
              <a:solidFill>
                <a:srgbClr val="020E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BA058A-44DF-7302-587F-AE947DDB9619}"/>
              </a:ext>
            </a:extLst>
          </p:cNvPr>
          <p:cNvSpPr txBox="1"/>
          <p:nvPr/>
        </p:nvSpPr>
        <p:spPr>
          <a:xfrm>
            <a:off x="2105286" y="2479953"/>
            <a:ext cx="9338032" cy="3139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Buyers Features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buyer can add an item to their cart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buyer can place an order by just clicking the `order` button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Buyers can view the location of the store on a map</a:t>
            </a: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en-US" altLang="ko-K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E06EFD-79C7-5212-C504-6D700C1DC905}"/>
              </a:ext>
            </a:extLst>
          </p:cNvPr>
          <p:cNvSpPr txBox="1"/>
          <p:nvPr/>
        </p:nvSpPr>
        <p:spPr>
          <a:xfrm>
            <a:off x="2349500" y="1606517"/>
            <a:ext cx="7493000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020E50"/>
                </a:solidFill>
                <a:latin typeface="+mj-lt"/>
                <a:cs typeface="Arial" panose="020B0604020202020204" pitchFamily="34" charset="0"/>
              </a:rPr>
              <a:t> Features</a:t>
            </a:r>
            <a:endParaRPr lang="ko-KR" altLang="en-US" sz="4000" dirty="0">
              <a:solidFill>
                <a:srgbClr val="020E50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F0ACC7-4CA0-0799-7488-7335FD732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6532" y="0"/>
            <a:ext cx="932155" cy="93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26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0D9552E8-B9EE-47F1-842D-C46D15ADCE60}"/>
              </a:ext>
            </a:extLst>
          </p:cNvPr>
          <p:cNvSpPr txBox="1"/>
          <p:nvPr/>
        </p:nvSpPr>
        <p:spPr>
          <a:xfrm>
            <a:off x="1628023" y="2901890"/>
            <a:ext cx="8214477" cy="3280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20E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Languages for Development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020E50"/>
                </a:solidFill>
              </a:rPr>
              <a:t>HTML (Hyper Text Markup Language)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020E50"/>
                </a:solidFill>
              </a:rPr>
              <a:t>CSS (Cascading style Sheet)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020E50"/>
                </a:solidFill>
              </a:rPr>
              <a:t>JavaScript (Language for adding functionality)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020E50"/>
                </a:solidFill>
              </a:rPr>
              <a:t>Bootstrap (The CSS Framework)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020E50"/>
                </a:solidFill>
              </a:rPr>
              <a:t>MySQL (Database for storing Data)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020E50"/>
                </a:solidFill>
              </a:rPr>
              <a:t>PHP (Backend Language)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9A7C5E-E025-D47D-A5C6-E62ABB016476}"/>
              </a:ext>
            </a:extLst>
          </p:cNvPr>
          <p:cNvSpPr txBox="1"/>
          <p:nvPr/>
        </p:nvSpPr>
        <p:spPr>
          <a:xfrm>
            <a:off x="10005397" y="6587236"/>
            <a:ext cx="2165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20E50"/>
                </a:solidFill>
              </a:rPr>
              <a:t>Created by Zahid Khattak</a:t>
            </a:r>
            <a:endParaRPr lang="ko-KR" altLang="en-US" sz="1200" dirty="0">
              <a:solidFill>
                <a:srgbClr val="020E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679913-3FE9-70AE-DBDA-6F388C0DA188}"/>
              </a:ext>
            </a:extLst>
          </p:cNvPr>
          <p:cNvSpPr txBox="1"/>
          <p:nvPr/>
        </p:nvSpPr>
        <p:spPr>
          <a:xfrm>
            <a:off x="2349500" y="1606517"/>
            <a:ext cx="7493000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020E50"/>
                </a:solidFill>
                <a:latin typeface="+mj-lt"/>
                <a:cs typeface="Arial" panose="020B0604020202020204" pitchFamily="34" charset="0"/>
              </a:rPr>
              <a:t>Languages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6904C07-1FA1-CA49-D6A8-749020FEB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939984" y="2986224"/>
            <a:ext cx="1047566" cy="104756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0EA6185-37F3-494E-F458-4E4046CF4F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825106" y="2901342"/>
            <a:ext cx="806523" cy="113244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AE058E4-A447-8639-E014-7D7329AE3F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796350" y="4347249"/>
            <a:ext cx="1519136" cy="101275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5F98A70-845A-D59A-4A07-B9F7837EA7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825106" y="4474404"/>
            <a:ext cx="1073458" cy="88560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3199BE4-0B27-6DA2-6152-C83D16A507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30757" y1="42188" x2="30757" y2="42188"/>
                        <a14:foregroundMark x1="38176" y1="26563" x2="32303" y2="62500"/>
                        <a14:foregroundMark x1="34621" y1="73438" x2="25657" y2="73438"/>
                        <a14:foregroundMark x1="15765" y1="46563" x2="29057" y2="55313"/>
                        <a14:foregroundMark x1="20711" y1="30938" x2="20711" y2="30938"/>
                        <a14:foregroundMark x1="20402" y1="30000" x2="32148" y2="44375"/>
                        <a14:foregroundMark x1="34776" y1="48125" x2="80526" y2="50313"/>
                        <a14:foregroundMark x1="82998" y1="48438" x2="82998" y2="48438"/>
                        <a14:foregroundMark x1="77434" y1="25313" x2="77434" y2="25313"/>
                        <a14:foregroundMark x1="59660" y1="25938" x2="59660" y2="25938"/>
                        <a14:foregroundMark x1="55023" y1="64688" x2="42504" y2="63438"/>
                        <a14:foregroundMark x1="75425" y1="72500" x2="75425" y2="72500"/>
                        <a14:foregroundMark x1="69397" y1="71563" x2="69397" y2="71563"/>
                        <a14:foregroundMark x1="81298" y1="40000" x2="81298" y2="40000"/>
                        <a14:foregroundMark x1="40031" y1="25938" x2="40031" y2="25938"/>
                        <a14:foregroundMark x1="36321" y1="25938" x2="36321" y2="25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-266003" y="-128942"/>
            <a:ext cx="2560365" cy="126633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263984D-42E7-F158-24BB-45CF60D344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0702111" y="5677058"/>
            <a:ext cx="1319448" cy="67961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32E8C7E-73F0-8798-1C59-E1F404ADC32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919" y="5522701"/>
            <a:ext cx="1993390" cy="73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42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0D9552E8-B9EE-47F1-842D-C46D15ADCE60}"/>
              </a:ext>
            </a:extLst>
          </p:cNvPr>
          <p:cNvSpPr txBox="1"/>
          <p:nvPr/>
        </p:nvSpPr>
        <p:spPr>
          <a:xfrm>
            <a:off x="1628023" y="2901890"/>
            <a:ext cx="8214477" cy="2357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20E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we used for our Project</a:t>
            </a:r>
            <a:endParaRPr lang="en-US" altLang="ko-KR" sz="2000" dirty="0">
              <a:solidFill>
                <a:srgbClr val="020E50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020E50"/>
                </a:solidFill>
              </a:rPr>
              <a:t>Figma (For Designing)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020E50"/>
                </a:solidFill>
              </a:rPr>
              <a:t>VS Code (Visual Studio Code for coding)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020E50"/>
                </a:solidFill>
              </a:rPr>
              <a:t>Git &amp; GitHub (For Collaboration)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020E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9A7C5E-E025-D47D-A5C6-E62ABB016476}"/>
              </a:ext>
            </a:extLst>
          </p:cNvPr>
          <p:cNvSpPr txBox="1"/>
          <p:nvPr/>
        </p:nvSpPr>
        <p:spPr>
          <a:xfrm>
            <a:off x="10005397" y="6587236"/>
            <a:ext cx="2165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20E50"/>
                </a:solidFill>
              </a:rPr>
              <a:t>Created by Zahid Khattak</a:t>
            </a:r>
            <a:endParaRPr lang="ko-KR" altLang="en-US" sz="1200" dirty="0">
              <a:solidFill>
                <a:srgbClr val="020E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679913-3FE9-70AE-DBDA-6F388C0DA188}"/>
              </a:ext>
            </a:extLst>
          </p:cNvPr>
          <p:cNvSpPr txBox="1"/>
          <p:nvPr/>
        </p:nvSpPr>
        <p:spPr>
          <a:xfrm>
            <a:off x="2349500" y="1606517"/>
            <a:ext cx="7493000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020E50"/>
                </a:solidFill>
                <a:latin typeface="+mj-lt"/>
                <a:cs typeface="Arial" panose="020B0604020202020204" pitchFamily="34" charset="0"/>
              </a:rPr>
              <a:t>Tools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EA7157F-FC8B-88AD-7B0C-3A88F24D6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63" b="90000" l="3100" r="98100">
                        <a14:foregroundMark x1="50500" y1="46389" x2="50500" y2="46389"/>
                        <a14:foregroundMark x1="31500" y1="32593" x2="31500" y2="32593"/>
                        <a14:foregroundMark x1="18700" y1="14074" x2="18700" y2="14074"/>
                        <a14:foregroundMark x1="35600" y1="4537" x2="35600" y2="4537"/>
                        <a14:foregroundMark x1="47900" y1="2963" x2="47900" y2="2963"/>
                        <a14:foregroundMark x1="53700" y1="43519" x2="53500" y2="41204"/>
                        <a14:foregroundMark x1="53400" y1="41019" x2="51600" y2="38981"/>
                        <a14:foregroundMark x1="39700" y1="42222" x2="39800" y2="44630"/>
                        <a14:foregroundMark x1="40100" y1="45093" x2="46000" y2="50093"/>
                        <a14:foregroundMark x1="47100" y1="50185" x2="51300" y2="51389"/>
                        <a14:foregroundMark x1="52100" y1="51481" x2="62300" y2="57870"/>
                        <a14:foregroundMark x1="65000" y1="62407" x2="64300" y2="64630"/>
                        <a14:foregroundMark x1="64200" y1="65370" x2="67200" y2="72500"/>
                        <a14:foregroundMark x1="62500" y1="57870" x2="78100" y2="63796"/>
                        <a14:foregroundMark x1="93100" y1="27870" x2="98100" y2="47500"/>
                        <a14:foregroundMark x1="6300" y1="27870" x2="3100" y2="48796"/>
                        <a14:foregroundMark x1="39300" y1="27037" x2="39300" y2="27037"/>
                        <a14:foregroundMark x1="42100" y1="27593" x2="55800" y2="28704"/>
                        <a14:foregroundMark x1="59300" y1="31944" x2="63500" y2="46574"/>
                        <a14:foregroundMark x1="51000" y1="57778" x2="28900" y2="52963"/>
                        <a14:foregroundMark x1="29500" y1="52130" x2="34700" y2="25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51166" y="82257"/>
            <a:ext cx="784233" cy="846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A5AE0F-FA93-EC15-803E-4A5A679E69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2333" y1="31613" x2="22333" y2="31613"/>
                        <a14:foregroundMark x1="29000" y1="30968" x2="28333" y2="51613"/>
                        <a14:foregroundMark x1="19667" y1="53548" x2="26667" y2="35484"/>
                        <a14:foregroundMark x1="16000" y1="29677" x2="16667" y2="72903"/>
                        <a14:foregroundMark x1="41333" y1="45806" x2="41333" y2="45806"/>
                        <a14:foregroundMark x1="50000" y1="49677" x2="50000" y2="49677"/>
                        <a14:foregroundMark x1="59667" y1="54839" x2="59667" y2="54839"/>
                        <a14:foregroundMark x1="50000" y1="38065" x2="50000" y2="38065"/>
                        <a14:foregroundMark x1="63667" y1="49032" x2="63667" y2="49032"/>
                        <a14:foregroundMark x1="83333" y1="51613" x2="83333" y2="516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226980" y="2528402"/>
            <a:ext cx="1761641" cy="9101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8396BF-64D2-F1B4-D5DF-C8830F1090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267980" y="3475556"/>
            <a:ext cx="1820364" cy="9101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683E978-3680-4041-3BFF-47C63898FC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2941" r="97237">
                        <a14:foregroundMark x1="7932" y1="43333" x2="7932" y2="43333"/>
                        <a14:foregroundMark x1="9537" y1="44583" x2="9537" y2="44583"/>
                        <a14:foregroundMark x1="10160" y1="44167" x2="12567" y2="75000"/>
                        <a14:foregroundMark x1="5526" y1="77500" x2="6239" y2="86667"/>
                        <a14:foregroundMark x1="3119" y1="57500" x2="4902" y2="25000"/>
                        <a14:foregroundMark x1="8913" y1="17500" x2="15865" y2="17500"/>
                        <a14:foregroundMark x1="17914" y1="22917" x2="19162" y2="61667"/>
                        <a14:foregroundMark x1="16934" y1="76667" x2="12745" y2="41667"/>
                        <a14:foregroundMark x1="30570" y1="48750" x2="32175" y2="25000"/>
                        <a14:foregroundMark x1="47326" y1="77083" x2="46524" y2="47083"/>
                        <a14:foregroundMark x1="47148" y1="21250" x2="47148" y2="21250"/>
                        <a14:foregroundMark x1="53298" y1="48750" x2="53298" y2="48750"/>
                        <a14:foregroundMark x1="76916" y1="64583" x2="76916" y2="64583"/>
                        <a14:foregroundMark x1="94296" y1="43750" x2="94296" y2="43750"/>
                        <a14:foregroundMark x1="97237" y1="52500" x2="97237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366910" y="4928478"/>
            <a:ext cx="2197025" cy="46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23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1C351EC-EFDF-4FE5-BBAB-AB9CC50838F4}"/>
              </a:ext>
            </a:extLst>
          </p:cNvPr>
          <p:cNvSpPr txBox="1"/>
          <p:nvPr/>
        </p:nvSpPr>
        <p:spPr>
          <a:xfrm>
            <a:off x="2484726" y="639344"/>
            <a:ext cx="7222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020E50"/>
                </a:solidFill>
                <a:latin typeface="+mj-lt"/>
                <a:cs typeface="Arial" panose="020B0604020202020204" pitchFamily="34" charset="0"/>
              </a:rPr>
              <a:t>GUI (Graphical User Interface) Home Page</a:t>
            </a:r>
            <a:endParaRPr lang="ko-KR" altLang="en-US" sz="2400" dirty="0">
              <a:solidFill>
                <a:srgbClr val="020E50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3B63B3B-A72E-490E-BE01-5EA7DE1A9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88" y="1219295"/>
            <a:ext cx="2149676" cy="16122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FDEEBD-031E-2745-79AE-8999E9C3E62A}"/>
              </a:ext>
            </a:extLst>
          </p:cNvPr>
          <p:cNvSpPr txBox="1"/>
          <p:nvPr/>
        </p:nvSpPr>
        <p:spPr>
          <a:xfrm>
            <a:off x="10005397" y="6587236"/>
            <a:ext cx="2165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20E50"/>
                </a:solidFill>
              </a:rPr>
              <a:t>Created by Zahid Khattak</a:t>
            </a:r>
            <a:endParaRPr lang="ko-KR" altLang="en-US" sz="1200" dirty="0">
              <a:solidFill>
                <a:srgbClr val="020E5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5CD2D6-5BCE-805D-8D82-3BB339C39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713" y="1164858"/>
            <a:ext cx="2506544" cy="1403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DAC22CD-11A1-87FF-D062-3D52739FB3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258" y="2879550"/>
            <a:ext cx="7614114" cy="33391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6E035CB-0B8C-98C7-D00F-5B75BBD976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5" y="2879550"/>
            <a:ext cx="1874362" cy="35178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73" name="Picture 3072">
            <a:extLst>
              <a:ext uri="{FF2B5EF4-FFF2-40B4-BE49-F238E27FC236}">
                <a16:creationId xmlns:a16="http://schemas.microsoft.com/office/drawing/2014/main" id="{67E30725-07DC-295F-EA3A-AFBD5C2AB4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71888" y="61090"/>
            <a:ext cx="698988" cy="698988"/>
          </a:xfrm>
          <a:prstGeom prst="rect">
            <a:avLst/>
          </a:prstGeom>
        </p:spPr>
      </p:pic>
      <p:sp>
        <p:nvSpPr>
          <p:cNvPr id="3075" name="TextBox 3074">
            <a:extLst>
              <a:ext uri="{FF2B5EF4-FFF2-40B4-BE49-F238E27FC236}">
                <a16:creationId xmlns:a16="http://schemas.microsoft.com/office/drawing/2014/main" id="{23305978-750D-A749-1ACD-0EA5918515AC}"/>
              </a:ext>
            </a:extLst>
          </p:cNvPr>
          <p:cNvSpPr txBox="1"/>
          <p:nvPr/>
        </p:nvSpPr>
        <p:spPr>
          <a:xfrm>
            <a:off x="4505257" y="7088819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7" tooltip="https://www.pngall.com/website-png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459768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oppins SemiBold - Poppins Light">
      <a:majorFont>
        <a:latin typeface="Poppins SemiBold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345C6"/>
        </a:solidFill>
        <a:ln>
          <a:noFill/>
        </a:ln>
      </a:spPr>
      <a:bodyPr rtlCol="0" anchor="ctr"/>
      <a:lstStyle>
        <a:defPPr algn="ctr">
          <a:defRPr sz="2400" dirty="0" smtClean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3823</TotalTime>
  <Words>347</Words>
  <Application>Microsoft Office PowerPoint</Application>
  <PresentationFormat>Widescreen</PresentationFormat>
  <Paragraphs>63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맑은 고딕</vt:lpstr>
      <vt:lpstr>Arial</vt:lpstr>
      <vt:lpstr>Times New Roman</vt:lpstr>
      <vt:lpstr>PPTMON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ZAHID KHATTAK</cp:lastModifiedBy>
  <cp:revision>271</cp:revision>
  <dcterms:created xsi:type="dcterms:W3CDTF">2019-04-06T05:20:47Z</dcterms:created>
  <dcterms:modified xsi:type="dcterms:W3CDTF">2024-08-11T19:16:58Z</dcterms:modified>
</cp:coreProperties>
</file>